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90" r:id="rId2"/>
    <p:sldId id="291" r:id="rId3"/>
    <p:sldId id="258" r:id="rId4"/>
    <p:sldId id="299" r:id="rId5"/>
    <p:sldId id="275" r:id="rId6"/>
    <p:sldId id="300" r:id="rId7"/>
    <p:sldId id="280" r:id="rId8"/>
    <p:sldId id="276" r:id="rId9"/>
    <p:sldId id="277" r:id="rId10"/>
    <p:sldId id="279" r:id="rId11"/>
    <p:sldId id="282" r:id="rId12"/>
    <p:sldId id="281" r:id="rId13"/>
    <p:sldId id="285" r:id="rId14"/>
    <p:sldId id="293" r:id="rId15"/>
    <p:sldId id="292" r:id="rId16"/>
    <p:sldId id="294" r:id="rId17"/>
    <p:sldId id="295" r:id="rId18"/>
    <p:sldId id="296" r:id="rId19"/>
    <p:sldId id="29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85" autoAdjust="0"/>
    <p:restoredTop sz="94706" autoAdjust="0"/>
  </p:normalViewPr>
  <p:slideViewPr>
    <p:cSldViewPr>
      <p:cViewPr varScale="1">
        <p:scale>
          <a:sx n="82" d="100"/>
          <a:sy n="82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F0C08-827C-412F-92B5-701A5A2CC885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290AE-FDC2-4A6E-B0E1-7FF7DF710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6\LESSION%201\02%20Track%202.wma" TargetMode="Externa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788" y="-24"/>
            <a:ext cx="49244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32" y="4071942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Cutimsb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A\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p`hn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¨ P\w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596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]mXbnÂþ6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32" y="2628924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3535680"/>
            <a:ext cx="7848600" cy="31699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                           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{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InkvXphÀjw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CutimbpsS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P\\w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hgn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temINcn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c­mbn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hn`Pn¡s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¸«p.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Cutimbv¡p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ap¼pÅ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Imew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_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n.kn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(Before Christ)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F¶pw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Cutimbv¡p tijapÅ Imew F.Un. 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(Anno Domini)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F¶pw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F.Un.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F¶mÂ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IÀ¯mhnsâ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hÀjw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F¶mWv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AÀ°w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3984" y="0"/>
            <a:ext cx="7638016" cy="3429000"/>
            <a:chOff x="0" y="0"/>
            <a:chExt cx="7638016" cy="3429000"/>
          </a:xfrm>
        </p:grpSpPr>
        <p:pic>
          <p:nvPicPr>
            <p:cNvPr id="3074" name="Picture 2" descr="D:\web photo\class 6\1\SacredHeartJesu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29200" y="0"/>
              <a:ext cx="2608816" cy="3429000"/>
            </a:xfrm>
            <a:prstGeom prst="rect">
              <a:avLst/>
            </a:prstGeom>
            <a:noFill/>
          </p:spPr>
        </p:pic>
        <p:pic>
          <p:nvPicPr>
            <p:cNvPr id="3075" name="Picture 3" descr="D:\web photo\class 6\1\the-nativity-story-08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140988" cy="3429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2590800"/>
            <a:ext cx="7848600" cy="40843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              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awKfhmÀ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¯ ]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ndhn¡me§Ä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BZys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¯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Imew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awKfhmÀ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¯¡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meamWv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InkvXp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aÊns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mcp¡ambpÅ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mev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BgvNIfmWv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awKfhmÀ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¯¡mew.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kpdnbm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n`mjbnÂ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""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kq_md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''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F¶v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Cu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Imew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Adnbs¸Sp¶p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{]Jym]\w. Adnbn¸v Fs¶ms¡bmWv Cu ]Z¯nsâ AÀ°w.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XpSÀ¶phcp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c­v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BgvNIÄ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tNÀ¶XmWv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ndhn¡mew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pic>
        <p:nvPicPr>
          <p:cNvPr id="1026" name="Picture 2" descr="D:\web photo\class 6\1\waterhouse_the_annunci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0"/>
            <a:ext cx="3396719" cy="251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2621280"/>
            <a:ext cx="7848600" cy="40843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{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InkvXpakv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3000" b="1" dirty="0"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CutimbpsS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Xncp¸ndhnbmWv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awKfhmÀ¯þ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ndhn¡me§fpsS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tI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{µ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kw`hw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Unkw_À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]¯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nb©mw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XobXnbmWv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ndhn¯ncp¶mÄ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({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InkvXpakv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)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BtLmjn¡p¶Xv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c£Is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\,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ÂInb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ssZht¯mSpÅ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\µ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, I\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yImadnbt¯mSpÅ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BZchpw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c£Isâ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P\\¯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nepÅ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B\µ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Cu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Ime§fnÂ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\½nÂ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ndªp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nÂ¡Ww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endParaRPr lang="en-US" sz="3000" b="1" dirty="0">
              <a:latin typeface="ML-Aathira" pitchFamily="82" charset="0"/>
            </a:endParaRPr>
          </a:p>
        </p:txBody>
      </p:sp>
      <p:pic>
        <p:nvPicPr>
          <p:cNvPr id="2050" name="Picture 2" descr="D:\web photo\class 6\1\Jesus-Christ-was-born-christmas-16924704-1600-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219200"/>
            <a:ext cx="7848600" cy="1600200"/>
          </a:xfrm>
        </p:spPr>
        <p:txBody>
          <a:bodyPr>
            <a:noAutofit/>
          </a:bodyPr>
          <a:lstStyle/>
          <a:p>
            <a:pPr lvl="1"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Úm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nIÄ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s]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m¶pw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aodbpw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Ip´pcp¡hpw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ImgvNsh¨v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AhnSp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</a:t>
            </a:r>
            <a:r>
              <a:rPr lang="en-US" sz="3000" b="1">
                <a:solidFill>
                  <a:schemeClr val="tx1"/>
                </a:solidFill>
                <a:latin typeface="ML-Aathira" pitchFamily="82" charset="0"/>
              </a:rPr>
              <a:t>¯</a:t>
            </a:r>
            <a:r>
              <a:rPr lang="en-US" sz="3000" b="1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cmPXzhpw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utcmlnXyhpw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hmNIXzhpw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AwKoIcn¨p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pic>
        <p:nvPicPr>
          <p:cNvPr id="2050" name="Picture 2" descr="D:\web photo\class6\Adoration_of_the_Wise_Men-Veronese-MBA_Lyon_A79-IMG_0315.jpg"/>
          <p:cNvPicPr>
            <a:picLocks noChangeAspect="1" noChangeArrowheads="1"/>
          </p:cNvPicPr>
          <p:nvPr/>
        </p:nvPicPr>
        <p:blipFill>
          <a:blip r:embed="rId2" cstate="print"/>
          <a:srcRect l="20984"/>
          <a:stretch>
            <a:fillRect/>
          </a:stretch>
        </p:blipFill>
        <p:spPr bwMode="auto">
          <a:xfrm>
            <a:off x="0" y="3124200"/>
            <a:ext cx="9144002" cy="3733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14620"/>
            <a:ext cx="9144000" cy="22860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940518"/>
            <a:ext cx="87154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7030A0"/>
              </a:solidFill>
              <a:latin typeface="ML-Aathira" pitchFamily="82" charset="0"/>
            </a:endParaRP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qÀh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nXm¡Ä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XymitbmsS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Im¯ncp</a:t>
            </a:r>
            <a:r>
              <a:rPr lang="en-US" sz="3000" b="1" dirty="0">
                <a:latin typeface="ML-Aathira" pitchFamily="82" charset="0"/>
              </a:rPr>
              <a:t>¶ </a:t>
            </a:r>
            <a:r>
              <a:rPr lang="en-US" sz="3000" b="1" dirty="0" err="1">
                <a:latin typeface="ML-Aathira" pitchFamily="82" charset="0"/>
              </a:rPr>
              <a:t>aninlmtb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At§ </a:t>
            </a:r>
            <a:r>
              <a:rPr lang="en-US" sz="3000" b="1" dirty="0" err="1">
                <a:latin typeface="ML-Aathira" pitchFamily="82" charset="0"/>
              </a:rPr>
              <a:t>Ir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mhc¯mÂ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R§sf</a:t>
            </a:r>
            <a:r>
              <a:rPr lang="en-US" sz="3000" b="1" dirty="0">
                <a:latin typeface="ML-Aathira" pitchFamily="82" charset="0"/>
              </a:rPr>
              <a:t> [\</a:t>
            </a:r>
            <a:r>
              <a:rPr lang="en-US" sz="3000" b="1" dirty="0" err="1">
                <a:latin typeface="ML-Aathira" pitchFamily="82" charset="0"/>
              </a:rPr>
              <a:t>ycm¡Wta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a\</a:t>
            </a:r>
            <a:r>
              <a:rPr lang="en-US" sz="3000" b="1" dirty="0" err="1">
                <a:latin typeface="ML-Aathira" pitchFamily="82" charset="0"/>
              </a:rPr>
              <a:t>pjymhXmc¯nsâ</a:t>
            </a:r>
            <a:r>
              <a:rPr lang="en-US" sz="3000" b="1" dirty="0">
                <a:latin typeface="ML-Aathira" pitchFamily="82" charset="0"/>
              </a:rPr>
              <a:t> ^</a:t>
            </a:r>
            <a:r>
              <a:rPr lang="en-US" sz="3000" b="1" dirty="0" err="1">
                <a:latin typeface="ML-Aathira" pitchFamily="82" charset="0"/>
              </a:rPr>
              <a:t>e§Ä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R§fnÂ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{]IminXamIphm³ </a:t>
            </a:r>
            <a:r>
              <a:rPr lang="en-US" sz="3000" b="1" dirty="0" err="1">
                <a:latin typeface="ML-Aathira" pitchFamily="82" charset="0"/>
              </a:rPr>
              <a:t>CSbm¡pIbpw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sN¿Wta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endParaRPr lang="en-US" sz="3200" dirty="0"/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2 Track 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3276600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8200" y="685800"/>
            <a:ext cx="8077200" cy="5486400"/>
          </a:xfrm>
          <a:prstGeom prst="roundRect">
            <a:avLst>
              <a:gd name="adj" fmla="val 5486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2133600" cy="3186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38452" y="1066800"/>
            <a:ext cx="579120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]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qÀh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]nXm¡Ä¡Jntei³</a:t>
            </a: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ÂIokZbw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hmKvZm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\w</a:t>
            </a: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ÂIpw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\q\w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c£Is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n§Ä¡mbv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Rm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oa¶nÂ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hmKvZm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\¯n³ ]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qÀ¯n¡mbv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ZmhoZn³{]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nb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hwiPbmw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adnbw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t\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Snb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ktµiw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am\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hc£bv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¡¨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mcw</a:t>
            </a:r>
            <a:endParaRPr lang="en-US" sz="2800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7224" y="1214422"/>
            <a:ext cx="7429552" cy="314327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87154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hnhcn¡mw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dirty="0">
                <a:latin typeface="ML-Aathira" pitchFamily="82" charset="0"/>
              </a:rPr>
              <a:t>(a¯m.1:18þ2:23)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6146" name="Picture 2" descr="D:\web photo\class I\10\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00438"/>
            <a:ext cx="4143404" cy="310780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85786" y="2500306"/>
            <a:ext cx="7500990" cy="278608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71538" y="1785926"/>
            <a:ext cx="7072362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hgnIm«m³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Hcp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XncphN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CXm</a:t>
            </a:r>
            <a:r>
              <a:rPr lang="en-US" sz="3000" b="1" dirty="0">
                <a:latin typeface="ML-Aathira" pitchFamily="82" charset="0"/>
              </a:rPr>
              <a:t>, </a:t>
            </a:r>
            <a:r>
              <a:rPr lang="en-US" sz="3000" b="1" dirty="0" err="1">
                <a:latin typeface="ML-Aathira" pitchFamily="82" charset="0"/>
              </a:rPr>
              <a:t>IÀ¯mhnsâ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Zmkn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hm¡v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F¶nÂ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ndthds</a:t>
            </a:r>
            <a:r>
              <a:rPr lang="en-US" sz="3000" b="1" dirty="0">
                <a:latin typeface="ML-Aathira" pitchFamily="82" charset="0"/>
              </a:rPr>
              <a:t>« </a:t>
            </a:r>
          </a:p>
          <a:p>
            <a:pPr algn="ctr"/>
            <a:r>
              <a:rPr lang="en-US" sz="3000" dirty="0">
                <a:latin typeface="ML-Aathira" pitchFamily="82" charset="0"/>
              </a:rPr>
              <a:t>(</a:t>
            </a:r>
            <a:r>
              <a:rPr lang="en-US" sz="3000" dirty="0" err="1">
                <a:latin typeface="ML-Aathira" pitchFamily="82" charset="0"/>
              </a:rPr>
              <a:t>eq¡m</a:t>
            </a:r>
            <a:r>
              <a:rPr lang="en-US" sz="3000" dirty="0">
                <a:latin typeface="ML-Aathira" pitchFamily="82" charset="0"/>
              </a:rPr>
              <a:t>. 1:38).</a:t>
            </a:r>
          </a:p>
          <a:p>
            <a:endParaRPr lang="en-US" sz="3200" dirty="0"/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928802"/>
            <a:ext cx="8715404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Fsâ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lrZb¯nÂ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hkn¡p</a:t>
            </a:r>
            <a:r>
              <a:rPr lang="en-US" sz="3000" b="1" dirty="0">
                <a:latin typeface="ML-Aathira" pitchFamily="82" charset="0"/>
              </a:rPr>
              <a:t>¶ </a:t>
            </a:r>
            <a:r>
              <a:rPr lang="en-US" sz="3000" b="1" dirty="0" err="1">
                <a:latin typeface="ML-Aathira" pitchFamily="82" charset="0"/>
              </a:rPr>
              <a:t>CutimbpsS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km¶n²yw Rm³ </a:t>
            </a:r>
            <a:r>
              <a:rPr lang="en-US" sz="3000" b="1" dirty="0" err="1">
                <a:latin typeface="ML-Aathira" pitchFamily="82" charset="0"/>
              </a:rPr>
              <a:t>Znhkpw</a:t>
            </a:r>
            <a:r>
              <a:rPr lang="en-US" sz="3000" b="1" dirty="0">
                <a:latin typeface="ML-Aathira" pitchFamily="82" charset="0"/>
              </a:rPr>
              <a:t> A\</a:t>
            </a:r>
            <a:r>
              <a:rPr lang="en-US" sz="3000" b="1" dirty="0" err="1">
                <a:latin typeface="ML-Aathira" pitchFamily="82" charset="0"/>
              </a:rPr>
              <a:t>pkvacn¡pw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lvl="0" algn="ctr">
              <a:spcBef>
                <a:spcPct val="20000"/>
              </a:spcBef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95400" y="838200"/>
            <a:ext cx="6400800" cy="6019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L-Aathira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572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DÅS¡w</a:t>
            </a:r>
            <a:endParaRPr lang="en-US" sz="3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1538" y="1071546"/>
            <a:ext cx="7010400" cy="5786454"/>
          </a:xfrm>
        </p:spPr>
        <p:txBody>
          <a:bodyPr>
            <a:noAutofit/>
          </a:bodyPr>
          <a:lstStyle/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{]h-N-\-§Ä 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qÀ¯n-bm-Ip¶p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temI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]m]-§Ä 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o¡p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IpªmSv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{]tem-`-\-§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sf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AXn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-Po-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-cm-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Py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kphn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ti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-j-a-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dn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bn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-¡p¶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-I-a-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lXzw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shfn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-s¸-Sp-¯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nb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]m]n-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Isf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tXSn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-h¶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\½psS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apdn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-hp-IÄ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Gsä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-Sp¯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ap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-¡p-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th­n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acn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£an-¡m³ 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-¸n¨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ac-Ws¯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Pbn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F½m-hqkv A\p-`hw </a:t>
            </a: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IÀ¯mth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ssZhta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kzÀ¤m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tcm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-l-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Whpw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t{]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jn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-X-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Zu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Xyhpw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]´-¡p-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kvXmbpw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hnizm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-k-{]-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tLm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-j-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Whpw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al-¯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zo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Ir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-X-\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mb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b782d701ff04e102efcba30a933ec2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3902" y="2514600"/>
            <a:ext cx="6700898" cy="43434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" y="1295400"/>
            <a:ext cx="8065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ClrTx/>
              <a:buSzPct val="100000"/>
            </a:pP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 {]h-N-\-§Ä ]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qÀ¯n-bm-Ip¶p</a:t>
            </a:r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ctr"/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1026" name="Picture 2" descr="G:\class 3 bit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2300" y="152400"/>
            <a:ext cx="5346700" cy="1195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457200"/>
            <a:ext cx="80654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ClrTx/>
              <a:buSzPct val="100000"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ssZhIr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]\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ndªhtf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,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kzkvXn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IÀ¯mhv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nt¶mSpIqsS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  <a:p>
            <a:pPr algn="ctr"/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1026" name="Picture 2" descr="D:\web photo\class6\L'_Annonciation_de_1644,_Philippe_de_Champaigne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90677"/>
            <a:ext cx="5334000" cy="52673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457200"/>
            <a:ext cx="8153400" cy="2133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{]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hN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\§Ä 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BZnbnÂ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D­mIs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« F¶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Hähm¡mÂ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BImihpw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`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qanbpw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krjvSn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ssZhw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{]]©¯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apgph³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aIpSambn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a\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pjys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krjvSn¨p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pic>
        <p:nvPicPr>
          <p:cNvPr id="1026" name="Picture 2" descr="E:\TEXT EDITING\New folderm9\FINESH CLASS TEXT 1 X 12\FINESH CLASS  2  new\image\1128-blue-sky-and-clouds-and-hills-wallpaper-1920x1200-custom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760" y="2514600"/>
            <a:ext cx="6949440" cy="4343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562213"/>
            <a:ext cx="7696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 err="1">
                <a:latin typeface="ML-Aathira" pitchFamily="82" charset="0"/>
              </a:rPr>
              <a:t>BZnamXm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nXm¡Ä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ssZh¯nsâ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Iev</a:t>
            </a:r>
            <a:r>
              <a:rPr lang="en-US" sz="3000" b="1" dirty="0">
                <a:latin typeface="ML-Aathira" pitchFamily="82" charset="0"/>
              </a:rPr>
              <a:t>]\ [</a:t>
            </a:r>
            <a:r>
              <a:rPr lang="en-US" sz="3000" b="1" dirty="0" err="1">
                <a:latin typeface="ML-Aathira" pitchFamily="82" charset="0"/>
              </a:rPr>
              <a:t>n¡cn¨p</a:t>
            </a:r>
            <a:r>
              <a:rPr lang="en-US" sz="3000" b="1" dirty="0">
                <a:latin typeface="ML-Aathira" pitchFamily="82" charset="0"/>
              </a:rPr>
              <a:t> ]m]w </a:t>
            </a:r>
            <a:r>
              <a:rPr lang="en-US" sz="3000" b="1" dirty="0" err="1">
                <a:latin typeface="ML-Aathira" pitchFamily="82" charset="0"/>
              </a:rPr>
              <a:t>sNbvXp</a:t>
            </a:r>
            <a:r>
              <a:rPr lang="en-US" sz="3000" b="1" dirty="0">
                <a:latin typeface="ML-Aathira" pitchFamily="82" charset="0"/>
              </a:rPr>
              <a:t>. A\</a:t>
            </a:r>
            <a:r>
              <a:rPr lang="en-US" sz="3000" b="1" dirty="0" err="1">
                <a:latin typeface="ML-Aathira" pitchFamily="82" charset="0"/>
              </a:rPr>
              <a:t>pkcWt¡Sn</a:t>
            </a:r>
            <a:r>
              <a:rPr lang="en-US" sz="3000" b="1" dirty="0">
                <a:latin typeface="ML-Aathira" pitchFamily="82" charset="0"/>
              </a:rPr>
              <a:t>\p </a:t>
            </a:r>
            <a:r>
              <a:rPr lang="en-US" sz="3000" b="1" dirty="0" err="1">
                <a:latin typeface="ML-Aathira" pitchFamily="82" charset="0"/>
              </a:rPr>
              <a:t>ssZhw</a:t>
            </a:r>
            <a:r>
              <a:rPr lang="en-US" sz="3000" b="1" dirty="0">
                <a:latin typeface="ML-Aathira" pitchFamily="82" charset="0"/>
              </a:rPr>
              <a:t> in£ \</a:t>
            </a:r>
            <a:r>
              <a:rPr lang="en-US" sz="3000" b="1" dirty="0" err="1">
                <a:latin typeface="ML-Aathira" pitchFamily="82" charset="0"/>
              </a:rPr>
              <a:t>ÂIn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AhÀ¡v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Hcp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c£mhmKvZm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hpw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ÂInbncp¶p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2800" b="1" dirty="0">
                <a:latin typeface="ML-Aathira" pitchFamily="82" charset="0"/>
              </a:rPr>
              <a:t>(DÂ</a:t>
            </a:r>
            <a:r>
              <a:rPr lang="en-US" sz="2800" b="1" dirty="0">
                <a:latin typeface="ML-Aathira" pitchFamily="82" charset="0"/>
              </a:rPr>
              <a:t>¸¯</a:t>
            </a:r>
            <a:r>
              <a:rPr lang="en-US" sz="2800" b="1" dirty="0">
                <a:latin typeface="ML-Aathira" pitchFamily="82" charset="0"/>
              </a:rPr>
              <a:t>n.3:15).</a:t>
            </a:r>
            <a:endParaRPr lang="en-US" sz="2800" b="1" dirty="0">
              <a:latin typeface="ML-Aathira" pitchFamily="82" charset="0"/>
            </a:endParaRPr>
          </a:p>
          <a:p>
            <a:pPr algn="just"/>
            <a:r>
              <a:rPr lang="en-US" sz="3000" b="1" dirty="0">
                <a:latin typeface="ML-Aathira" pitchFamily="82" charset="0"/>
              </a:rPr>
              <a:t> 	</a:t>
            </a:r>
            <a:r>
              <a:rPr lang="en-US" sz="3000" b="1" dirty="0" err="1">
                <a:latin typeface="ML-Aathira" pitchFamily="82" charset="0"/>
              </a:rPr>
              <a:t>kÀ</a:t>
            </a:r>
            <a:r>
              <a:rPr lang="en-US" sz="3000" b="1" dirty="0">
                <a:latin typeface="ML-Aathira" pitchFamily="82" charset="0"/>
              </a:rPr>
              <a:t>¸¯</a:t>
            </a:r>
            <a:r>
              <a:rPr lang="en-US" sz="3000" b="1" dirty="0" err="1">
                <a:latin typeface="ML-Aathira" pitchFamily="82" charset="0"/>
              </a:rPr>
              <a:t>nsâ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Xesb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XIÀ¡p</a:t>
            </a:r>
            <a:r>
              <a:rPr lang="en-US" sz="3000" b="1" dirty="0">
                <a:latin typeface="ML-Aathira" pitchFamily="82" charset="0"/>
              </a:rPr>
              <a:t>¶ </a:t>
            </a:r>
            <a:r>
              <a:rPr lang="en-US" sz="3000" b="1" dirty="0" err="1">
                <a:latin typeface="ML-Aathira" pitchFamily="82" charset="0"/>
              </a:rPr>
              <a:t>Hcp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kv</a:t>
            </a:r>
            <a:r>
              <a:rPr lang="en-US" sz="3000" b="1" dirty="0">
                <a:latin typeface="ML-Aathira" pitchFamily="82" charset="0"/>
              </a:rPr>
              <a:t>{</a:t>
            </a:r>
            <a:r>
              <a:rPr lang="en-US" sz="3000" b="1" dirty="0" err="1">
                <a:latin typeface="ML-Aathira" pitchFamily="82" charset="0"/>
              </a:rPr>
              <a:t>Xosbbpw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AhfpsS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>
                <a:latin typeface="ML-Aathira" pitchFamily="82" charset="0"/>
              </a:rPr>
              <a:t>p{Xs\</a:t>
            </a:r>
            <a:r>
              <a:rPr lang="en-US" sz="3000" b="1" dirty="0" err="1">
                <a:latin typeface="ML-Aathira" pitchFamily="82" charset="0"/>
              </a:rPr>
              <a:t>bpwIpdn¨pÅ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>
                <a:latin typeface="ML-Aathira" pitchFamily="82" charset="0"/>
              </a:rPr>
              <a:t>{]Xo£ `</a:t>
            </a:r>
            <a:r>
              <a:rPr lang="en-US" sz="3000" b="1" dirty="0" err="1">
                <a:latin typeface="ML-Aathira" pitchFamily="82" charset="0"/>
              </a:rPr>
              <a:t>qhnÂ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ndªp</a:t>
            </a:r>
            <a:r>
              <a:rPr lang="en-US" sz="3000" b="1" dirty="0">
                <a:latin typeface="ML-Aathira" pitchFamily="82" charset="0"/>
              </a:rPr>
              <a:t>. </a:t>
            </a:r>
          </a:p>
        </p:txBody>
      </p:sp>
      <p:pic>
        <p:nvPicPr>
          <p:cNvPr id="2050" name="Picture 2" descr="E:\TEXT EDITING\New folderm9\FINESH CLASS TEXT 1 X 12\FINESH CLASS  2  new\image\adam-and-e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930090"/>
            <a:ext cx="4648200" cy="29279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3352800"/>
            <a:ext cx="8001000" cy="2971800"/>
          </a:xfrm>
        </p:spPr>
        <p:txBody>
          <a:bodyPr>
            <a:noAutofit/>
          </a:bodyPr>
          <a:lstStyle/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ssZhw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tamibv¡p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ÂInb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hmKvZm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""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bmt¡m_nÂ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ns¶mcp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\£{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DZn¡pw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C{kmtbenÂ \ns¶mcp sNt¦mepbcpw'' kwJy 24:17 F¶ _memansâ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I\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yI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KÀ`w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[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cn¨v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]p{Xs\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khn¡pw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Ah³ C½m\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pthÂ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F¶phnfn¡s¸Spw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.”(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Gi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¿;7:14)”F¶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c£Isâ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hchns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\¡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pdn¨pÅXmbncp¶p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51646" y="0"/>
            <a:ext cx="7882754" cy="3429000"/>
            <a:chOff x="-1" y="0"/>
            <a:chExt cx="7882754" cy="3429000"/>
          </a:xfrm>
        </p:grpSpPr>
        <p:pic>
          <p:nvPicPr>
            <p:cNvPr id="4098" name="Picture 2" descr="D:\web photo\class 6\1\mos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0"/>
              <a:ext cx="2736055" cy="3429000"/>
            </a:xfrm>
            <a:prstGeom prst="rect">
              <a:avLst/>
            </a:prstGeom>
            <a:noFill/>
          </p:spPr>
        </p:pic>
        <p:pic>
          <p:nvPicPr>
            <p:cNvPr id="4099" name="Picture 3" descr="D:\web photo\class 6\1\bible-archeology-exodus-kadesh-barnea-water-from-rock-moses.jpg"/>
            <p:cNvPicPr>
              <a:picLocks noChangeAspect="1" noChangeArrowheads="1"/>
            </p:cNvPicPr>
            <p:nvPr/>
          </p:nvPicPr>
          <p:blipFill>
            <a:blip r:embed="rId3" cstate="print"/>
            <a:srcRect b="4444"/>
            <a:stretch>
              <a:fillRect/>
            </a:stretch>
          </p:blipFill>
          <p:spPr bwMode="auto">
            <a:xfrm>
              <a:off x="5029200" y="0"/>
              <a:ext cx="2853553" cy="3429000"/>
            </a:xfrm>
            <a:prstGeom prst="rect">
              <a:avLst/>
            </a:prstGeom>
            <a:noFill/>
          </p:spPr>
        </p:pic>
        <p:pic>
          <p:nvPicPr>
            <p:cNvPr id="4100" name="Picture 4" descr="D:\web photo\class 6\1\Lutte_de_Jacob_avec_l'Ang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43200" y="0"/>
              <a:ext cx="2286000" cy="3429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819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Xncp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-¸n-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dhn</a:t>
            </a:r>
            <a:endParaRPr lang="en-US" sz="35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just"/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AXyp¶X§fnÂ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ssZh¯n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\p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alXzw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`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qanbnÂ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ssZhIr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e`n¨hÀ¡p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kam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[m\w. eq¡m 2:14 hnip² IpÀºm\bpsS Bcw`¯nÂ \½Ä Cu kvXpXnKoXw Be]n¨v CutimbpsS P\\w A\pkvacn¡p¶p­v. </a:t>
            </a: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pic>
        <p:nvPicPr>
          <p:cNvPr id="7" name="Picture 6" descr="a87e17ae6080755dd6a1a8695cb037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0"/>
            <a:ext cx="4722223" cy="34290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2316480"/>
            <a:ext cx="8001000" cy="43891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                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Úm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nIfpsS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kµÀi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\w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Ings¡mcp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\£{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XapZn¨p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uckvXytZi¯p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n¶pw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Úm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nIÄ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Cu \£{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I­v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Cutimsb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hW§m³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{X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pds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¸«p. </a:t>
            </a:r>
          </a:p>
          <a:p>
            <a:pPr algn="just"/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""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bqZbmbnse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t_XvetlanÂ'‘þ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P\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n¨p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.</a:t>
            </a:r>
          </a:p>
          <a:p>
            <a:pPr algn="just"/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Ing¡p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I­ \£{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Xw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AhÀ¡p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ap³s¼ 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o§n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.</a:t>
            </a:r>
          </a:p>
          <a:p>
            <a:pPr algn="just"/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s]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m¶pw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Ip´pcp¡hpw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aodbpw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þ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ImgvNh¨p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pic>
        <p:nvPicPr>
          <p:cNvPr id="3075" name="Picture 3" descr="E:\TEXT EDITING\New folderm9\FINESH CLASS TEXT 1 X 12\FINESH CLASS  2  new\image\DSC02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4039677" cy="2219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1443</TotalTime>
  <Words>286</Words>
  <Application>Microsoft Office PowerPoint</Application>
  <PresentationFormat>On-screen Show (4:3)</PresentationFormat>
  <Paragraphs>70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സീറോ മലബാർ സഭയുടെ വിശ്വാസ പരിശീലന പാഠാവലി</dc:title>
  <dc:creator>user</dc:creator>
  <cp:lastModifiedBy>Administrator</cp:lastModifiedBy>
  <cp:revision>189</cp:revision>
  <dcterms:created xsi:type="dcterms:W3CDTF">2013-05-21T03:50:53Z</dcterms:created>
  <dcterms:modified xsi:type="dcterms:W3CDTF">2013-12-09T05:13:27Z</dcterms:modified>
</cp:coreProperties>
</file>